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74" r:id="rId11"/>
    <p:sldId id="285" r:id="rId12"/>
    <p:sldId id="286" r:id="rId13"/>
    <p:sldId id="280" r:id="rId14"/>
    <p:sldId id="276" r:id="rId15"/>
    <p:sldId id="277" r:id="rId16"/>
    <p:sldId id="278" r:id="rId17"/>
    <p:sldId id="287" r:id="rId1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96" y="-4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BB0FF8-55A8-4B17-9607-6C1EDF0D6979}" type="datetimeFigureOut">
              <a:rPr kumimoji="1" lang="ja-JP" altLang="en-US" smtClean="0"/>
              <a:pPr/>
              <a:t>2014/6/27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77623E-0EA2-4722-969A-D82AD755C3C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7945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ja-JP" dirty="0" smtClean="0">
                <a:ea typeface="ＭＳ Ｐ明朝" charset="-128"/>
              </a:rPr>
              <a:t>Ohayo means ‘Good morning’.</a:t>
            </a:r>
            <a:endParaRPr lang="en-GB" altLang="ja-JP" dirty="0" smtClean="0">
              <a:ea typeface="ＭＳ Ｐ明朝" charset="-128"/>
            </a:endParaRPr>
          </a:p>
        </p:txBody>
      </p:sp>
      <p:sp>
        <p:nvSpPr>
          <p:cNvPr id="31748" name="ヘッダー プレースホルダー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kumimoji="1" lang="en-US" altLang="ja-JP" smtClean="0">
                <a:latin typeface="Times New Roman" pitchFamily="18" charset="0"/>
              </a:rPr>
              <a:t>言語的教室活動案 1 　　　　             　　　　　　資料 L1-5 Greeting 3</a:t>
            </a:r>
          </a:p>
        </p:txBody>
      </p:sp>
      <p:sp>
        <p:nvSpPr>
          <p:cNvPr id="31749" name="スライド番号プレースホルダー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E02CFF9-C831-499A-BCFD-3D346A99B318}" type="slidenum">
              <a:rPr kumimoji="1" lang="en-US" altLang="ja-JP" smtClean="0"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2</a:t>
            </a:fld>
            <a:endParaRPr kumimoji="1" lang="en-US" altLang="ja-JP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ja-JP" dirty="0" smtClean="0">
                <a:ea typeface="ＭＳ Ｐ明朝" charset="-128"/>
              </a:rPr>
              <a:t>Now, the teacher, </a:t>
            </a:r>
            <a:r>
              <a:rPr lang="en-US" altLang="ja-JP" dirty="0" err="1" smtClean="0">
                <a:ea typeface="ＭＳ Ｐ明朝" charset="-128"/>
              </a:rPr>
              <a:t>Ms</a:t>
            </a:r>
            <a:r>
              <a:rPr lang="en-US" altLang="ja-JP" dirty="0" smtClean="0">
                <a:ea typeface="ＭＳ Ｐ明朝" charset="-128"/>
              </a:rPr>
              <a:t> Tanaka, came to school and said ‘Ohayo’ to her pupil.</a:t>
            </a:r>
          </a:p>
          <a:p>
            <a:r>
              <a:rPr lang="en-US" altLang="ja-JP" dirty="0" smtClean="0">
                <a:ea typeface="ＭＳ Ｐ明朝" charset="-128"/>
              </a:rPr>
              <a:t>However, the pupil should not reply to her with ‘Ohayo’.</a:t>
            </a:r>
          </a:p>
          <a:p>
            <a:r>
              <a:rPr lang="en-US" altLang="ja-JP" dirty="0" smtClean="0">
                <a:ea typeface="ＭＳ Ｐ明朝" charset="-128"/>
              </a:rPr>
              <a:t>The pupils should say ‘Ohayo </a:t>
            </a:r>
            <a:r>
              <a:rPr lang="en-US" altLang="ja-JP" dirty="0" err="1" smtClean="0">
                <a:ea typeface="ＭＳ Ｐ明朝" charset="-128"/>
              </a:rPr>
              <a:t>Gozaimasu</a:t>
            </a:r>
            <a:r>
              <a:rPr lang="en-US" altLang="ja-JP" dirty="0" smtClean="0">
                <a:ea typeface="ＭＳ Ｐ明朝" charset="-128"/>
              </a:rPr>
              <a:t>’, which is a politer way to say Good morning.</a:t>
            </a:r>
          </a:p>
          <a:p>
            <a:r>
              <a:rPr lang="en-US" altLang="ja-JP" dirty="0" smtClean="0">
                <a:ea typeface="ＭＳ Ｐ明朝" charset="-128"/>
              </a:rPr>
              <a:t>You can say just ‘Ohayo’ to your friends, but it is better to add ‘</a:t>
            </a:r>
            <a:r>
              <a:rPr lang="en-US" altLang="ja-JP" dirty="0" err="1" smtClean="0">
                <a:ea typeface="ＭＳ Ｐ明朝" charset="-128"/>
              </a:rPr>
              <a:t>Gozaimasu</a:t>
            </a:r>
            <a:r>
              <a:rPr lang="en-US" altLang="ja-JP" dirty="0" smtClean="0">
                <a:ea typeface="ＭＳ Ｐ明朝" charset="-128"/>
              </a:rPr>
              <a:t>’ on the end for people older than you or teachers.</a:t>
            </a:r>
          </a:p>
        </p:txBody>
      </p:sp>
      <p:sp>
        <p:nvSpPr>
          <p:cNvPr id="32772" name="ヘッダー プレースホルダー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kumimoji="1" lang="en-US" altLang="ja-JP" smtClean="0">
                <a:latin typeface="Times New Roman" pitchFamily="18" charset="0"/>
              </a:rPr>
              <a:t>言語的教室活動案 1 　　　　             　　　　　　資料 L1-5 Greeting 3</a:t>
            </a:r>
          </a:p>
        </p:txBody>
      </p:sp>
      <p:sp>
        <p:nvSpPr>
          <p:cNvPr id="32773" name="スライド番号プレースホルダー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56050E-FAFB-4A6B-8686-B14C0418A1B6}" type="slidenum">
              <a:rPr kumimoji="1" lang="en-US" altLang="ja-JP" smtClean="0"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3</a:t>
            </a:fld>
            <a:endParaRPr kumimoji="1" lang="en-US" altLang="ja-JP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ja-JP" smtClean="0">
              <a:ea typeface="ＭＳ Ｐ明朝" charset="-128"/>
            </a:endParaRPr>
          </a:p>
        </p:txBody>
      </p:sp>
      <p:sp>
        <p:nvSpPr>
          <p:cNvPr id="33796" name="ヘッダー プレースホルダー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kumimoji="1" lang="en-US" altLang="ja-JP" smtClean="0">
                <a:latin typeface="Times New Roman" pitchFamily="18" charset="0"/>
              </a:rPr>
              <a:t>言語的教室活動案 1 　　　　             　　　　　　資料 L1-5 Greeting 3</a:t>
            </a:r>
          </a:p>
        </p:txBody>
      </p:sp>
      <p:sp>
        <p:nvSpPr>
          <p:cNvPr id="33797" name="スライド番号プレースホルダー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CEB5247-4AF5-4770-879E-E46A023B0716}" type="slidenum">
              <a:rPr kumimoji="1" lang="en-US" altLang="ja-JP" smtClean="0"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4</a:t>
            </a:fld>
            <a:endParaRPr kumimoji="1" lang="en-US" altLang="ja-JP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ja-JP" dirty="0" smtClean="0">
                <a:ea typeface="ＭＳ Ｐ明朝" charset="-128"/>
              </a:rPr>
              <a:t>Now the situation is different.</a:t>
            </a:r>
          </a:p>
          <a:p>
            <a:pPr eaLnBrk="1" hangingPunct="1"/>
            <a:r>
              <a:rPr lang="en-US" altLang="ja-JP" dirty="0" smtClean="0">
                <a:ea typeface="ＭＳ Ｐ明朝" charset="-128"/>
              </a:rPr>
              <a:t>This man is receiving a gift and says ‘Arigato </a:t>
            </a:r>
            <a:r>
              <a:rPr lang="en-US" altLang="ja-JP" dirty="0" err="1" smtClean="0">
                <a:ea typeface="ＭＳ Ｐ明朝" charset="-128"/>
              </a:rPr>
              <a:t>Gozaimasu</a:t>
            </a:r>
            <a:r>
              <a:rPr lang="en-US" altLang="ja-JP" dirty="0" smtClean="0">
                <a:ea typeface="ＭＳ Ｐ明朝" charset="-128"/>
              </a:rPr>
              <a:t>’.</a:t>
            </a:r>
          </a:p>
          <a:p>
            <a:pPr eaLnBrk="1" hangingPunct="1"/>
            <a:r>
              <a:rPr lang="en-US" altLang="ja-JP" dirty="0" smtClean="0">
                <a:ea typeface="ＭＳ Ｐ明朝" charset="-128"/>
              </a:rPr>
              <a:t>Why does he say this? What sort of function does </a:t>
            </a:r>
            <a:r>
              <a:rPr lang="en-US" altLang="ja-JP" dirty="0" err="1" smtClean="0">
                <a:ea typeface="ＭＳ Ｐ明朝" charset="-128"/>
              </a:rPr>
              <a:t>Gozaimasu</a:t>
            </a:r>
            <a:r>
              <a:rPr lang="en-US" altLang="ja-JP" dirty="0" smtClean="0">
                <a:ea typeface="ＭＳ Ｐ明朝" charset="-128"/>
              </a:rPr>
              <a:t> have?</a:t>
            </a:r>
          </a:p>
        </p:txBody>
      </p:sp>
      <p:sp>
        <p:nvSpPr>
          <p:cNvPr id="34820" name="ヘッダー プレースホルダー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kumimoji="1" lang="en-US" altLang="ja-JP" smtClean="0">
                <a:latin typeface="Times New Roman" pitchFamily="18" charset="0"/>
              </a:rPr>
              <a:t>言語的教室活動案 1 　　　　             　　　　　　資料 L1-5 Greeting 3</a:t>
            </a:r>
          </a:p>
        </p:txBody>
      </p:sp>
      <p:sp>
        <p:nvSpPr>
          <p:cNvPr id="34821" name="スライド番号プレースホルダー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501E053-175E-413E-9A10-30318B180B8E}" type="slidenum">
              <a:rPr kumimoji="1" lang="en-US" altLang="ja-JP" smtClean="0"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7</a:t>
            </a:fld>
            <a:endParaRPr kumimoji="1" lang="en-US" altLang="ja-JP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7623E-0EA2-4722-969A-D82AD755C3CE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2014/6/27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000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2014/6/27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0143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2014/6/27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4642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2014/6/27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9487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2014/6/27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1402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2014/6/27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0396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2014/6/27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0656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2014/6/27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2354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2014/6/27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99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2014/6/27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2413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B495-5B6A-42E5-AD40-18E2F553C8FF}" type="datetimeFigureOut">
              <a:rPr kumimoji="1" lang="ja-JP" altLang="en-US" smtClean="0"/>
              <a:pPr/>
              <a:t>2014/6/27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654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0FB495-5B6A-42E5-AD40-18E2F553C8FF}" type="datetimeFigureOut">
              <a:rPr kumimoji="1" lang="ja-JP" altLang="en-US" smtClean="0"/>
              <a:pPr/>
              <a:t>2014/6/27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B80A7-799C-43FB-9A3E-CAF229D8C38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6967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2" Type="http://schemas.openxmlformats.org/officeDocument/2006/relationships/audio" Target="../media/media10.wav"/><Relationship Id="rId1" Type="http://schemas.microsoft.com/office/2007/relationships/media" Target="../media/media10.wav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1.wav"/><Relationship Id="rId1" Type="http://schemas.microsoft.com/office/2007/relationships/media" Target="../media/media11.wav"/><Relationship Id="rId6" Type="http://schemas.openxmlformats.org/officeDocument/2006/relationships/image" Target="../media/image6.png"/><Relationship Id="rId5" Type="http://schemas.openxmlformats.org/officeDocument/2006/relationships/image" Target="../media/image21.gif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2.wav"/><Relationship Id="rId1" Type="http://schemas.microsoft.com/office/2007/relationships/media" Target="../media/media12.wav"/><Relationship Id="rId6" Type="http://schemas.openxmlformats.org/officeDocument/2006/relationships/image" Target="../media/image6.png"/><Relationship Id="rId5" Type="http://schemas.openxmlformats.org/officeDocument/2006/relationships/image" Target="../media/image24.gif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2" Type="http://schemas.openxmlformats.org/officeDocument/2006/relationships/audio" Target="../media/media13.wav"/><Relationship Id="rId1" Type="http://schemas.microsoft.com/office/2007/relationships/media" Target="../media/media13.wav"/><Relationship Id="rId6" Type="http://schemas.openxmlformats.org/officeDocument/2006/relationships/image" Target="../media/image26.png"/><Relationship Id="rId5" Type="http://schemas.openxmlformats.org/officeDocument/2006/relationships/image" Target="../media/image25.gif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4.wav"/><Relationship Id="rId1" Type="http://schemas.microsoft.com/office/2007/relationships/media" Target="../media/media14.wav"/><Relationship Id="rId6" Type="http://schemas.openxmlformats.org/officeDocument/2006/relationships/image" Target="../media/image6.png"/><Relationship Id="rId5" Type="http://schemas.openxmlformats.org/officeDocument/2006/relationships/image" Target="../media/image27.gif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16.wav"/><Relationship Id="rId7" Type="http://schemas.openxmlformats.org/officeDocument/2006/relationships/image" Target="../media/image28.gif"/><Relationship Id="rId2" Type="http://schemas.openxmlformats.org/officeDocument/2006/relationships/audio" Target="../media/media15.wav"/><Relationship Id="rId1" Type="http://schemas.microsoft.com/office/2007/relationships/media" Target="../media/media15.wav"/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6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6.png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4.wav"/><Relationship Id="rId7" Type="http://schemas.openxmlformats.org/officeDocument/2006/relationships/image" Target="../media/image9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4.wav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6.wav"/><Relationship Id="rId7" Type="http://schemas.openxmlformats.org/officeDocument/2006/relationships/image" Target="../media/image11.png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6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6" Type="http://schemas.openxmlformats.org/officeDocument/2006/relationships/image" Target="../media/image6.png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6" Type="http://schemas.openxmlformats.org/officeDocument/2006/relationships/image" Target="../media/image14.gif"/><Relationship Id="rId5" Type="http://schemas.openxmlformats.org/officeDocument/2006/relationships/image" Target="../media/image13.gif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7" Type="http://schemas.openxmlformats.org/officeDocument/2006/relationships/image" Target="../media/image19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202666"/>
            <a:ext cx="3564395" cy="237626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19636"/>
            <a:ext cx="3219570" cy="21463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Greeting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Unit 1, Section 1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445224"/>
            <a:ext cx="1458163" cy="119569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91207"/>
            <a:ext cx="1613587" cy="107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804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Classroom expressions</a:t>
            </a:r>
            <a:endParaRPr kumimoji="1" lang="ja-JP" altLang="en-US" dirty="0"/>
          </a:p>
        </p:txBody>
      </p:sp>
      <p:pic>
        <p:nvPicPr>
          <p:cNvPr id="5" name="Picture 2" descr="https://minnanokyozai.jp/kyozai/material/IUM00105/ium0010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404664"/>
            <a:ext cx="2315746" cy="2130486"/>
          </a:xfrm>
          <a:prstGeom prst="rect">
            <a:avLst/>
          </a:prstGeom>
          <a:noFill/>
        </p:spPr>
      </p:pic>
      <p:pic>
        <p:nvPicPr>
          <p:cNvPr id="23554" name="Picture 2" descr="https://minnanokyozai.jp/kyozai/material/IUM00021/ium0002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429000"/>
            <a:ext cx="4400488" cy="31683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42693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 smtClean="0"/>
              <a:t>Tatte</a:t>
            </a:r>
            <a:r>
              <a:rPr kumimoji="1" lang="en-US" altLang="ja-JP" dirty="0" smtClean="0"/>
              <a:t> (</a:t>
            </a:r>
            <a:r>
              <a:rPr kumimoji="1" lang="en-US" altLang="ja-JP" dirty="0" err="1" smtClean="0"/>
              <a:t>kudasai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94556"/>
            <a:ext cx="3321775" cy="5214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5" y="2636912"/>
            <a:ext cx="5495925" cy="383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660232" y="6206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996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85185E-6 L -4.16667E-6 -0.2062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err="1"/>
              <a:t>Suwatte</a:t>
            </a:r>
            <a:r>
              <a:rPr lang="en-US" altLang="ja-JP" dirty="0"/>
              <a:t> (</a:t>
            </a:r>
            <a:r>
              <a:rPr lang="en-US" altLang="ja-JP" dirty="0" err="1"/>
              <a:t>kudasai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94556"/>
            <a:ext cx="3321775" cy="5214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5" y="1221894"/>
            <a:ext cx="5495925" cy="383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732240" y="61229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469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44444E-6 L -4.16667E-6 0.2659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2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99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Mite</a:t>
            </a:r>
            <a:r>
              <a:rPr lang="ja-JP" altLang="en-US" dirty="0"/>
              <a:t> </a:t>
            </a:r>
            <a:r>
              <a:rPr lang="en-US" altLang="ja-JP" dirty="0" smtClean="0"/>
              <a:t>(</a:t>
            </a:r>
            <a:r>
              <a:rPr lang="en-US" altLang="ja-JP" dirty="0" err="1" smtClean="0"/>
              <a:t>kudasai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pic>
        <p:nvPicPr>
          <p:cNvPr id="6" name="Picture 2" descr="https://minnanokyozai.jp/kyozai/material/IUM00021/ium00021.gif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1600200"/>
            <a:ext cx="6527405" cy="4699732"/>
          </a:xfrm>
          <a:prstGeom prst="rect">
            <a:avLst/>
          </a:prstGeom>
          <a:noFill/>
        </p:spPr>
      </p:pic>
      <p:pic>
        <p:nvPicPr>
          <p:cNvPr id="4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372200" y="54868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242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Kiite</a:t>
            </a:r>
            <a:r>
              <a:rPr lang="ja-JP" altLang="en-US" dirty="0"/>
              <a:t> </a:t>
            </a:r>
            <a:r>
              <a:rPr lang="en-US" altLang="ja-JP" dirty="0" smtClean="0"/>
              <a:t>(</a:t>
            </a:r>
            <a:r>
              <a:rPr lang="en-US" altLang="ja-JP" dirty="0" err="1" smtClean="0"/>
              <a:t>kudasai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pic>
        <p:nvPicPr>
          <p:cNvPr id="6146" name="Picture 2" descr="https://minnanokyozai.jp/kyozai/material/IUM00016/ium00016.gif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700808"/>
            <a:ext cx="616616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左矢印 3"/>
          <p:cNvSpPr/>
          <p:nvPr/>
        </p:nvSpPr>
        <p:spPr>
          <a:xfrm>
            <a:off x="1835696" y="3429000"/>
            <a:ext cx="2952328" cy="115212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516216" y="620688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205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  <p:bldP spid="4" grpId="0" animBg="1"/>
      <p:bldP spid="4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Kaite</a:t>
            </a:r>
            <a:r>
              <a:rPr kumimoji="1" lang="ja-JP" altLang="en-US" dirty="0" smtClean="0"/>
              <a:t> </a:t>
            </a:r>
            <a:r>
              <a:rPr lang="en-US" altLang="ja-JP" dirty="0"/>
              <a:t>(</a:t>
            </a:r>
            <a:r>
              <a:rPr lang="en-US" altLang="ja-JP" dirty="0" err="1"/>
              <a:t>kudasai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pic>
        <p:nvPicPr>
          <p:cNvPr id="3074" name="Picture 2" descr="https://minnanokyozai.jp/kyozai/material/IUM00168/ium00168.gif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9914" y="1600200"/>
            <a:ext cx="476417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 rot="20700000">
            <a:off x="5737277" y="3075218"/>
            <a:ext cx="553998" cy="69826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4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日本</a:t>
            </a:r>
            <a:endParaRPr kumimoji="1" lang="ja-JP" altLang="en-US" sz="24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pic>
        <p:nvPicPr>
          <p:cNvPr id="3075" name="Picture 3" descr="C:\Users\fukushima\AppData\Local\Microsoft\Windows\Temporary Internet Files\Content.IE5\W036O0PX\MC900441732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295" y="2107545"/>
            <a:ext cx="948847" cy="948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779542" y="54868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43 0.04653 C -0.03421 0.04862 -0.0375 0.04977 -0.04046 0.05209 C -0.04289 0.05348 -0.04428 0.05556 -0.04566 0.05787 C -0.04827 0.06088 -0.04688 0.05857 -0.05035 0.06112 C -0.05226 0.06274 -0.05365 0.06505 -0.05556 0.06713 C -0.05608 0.06875 -0.0566 0.07037 -0.0573 0.07199 C -0.05747 0.07292 -0.05799 0.07431 -0.05799 0.07454 C -0.05573 0.08727 -0.06007 0.07292 -0.0382 0.08033 C -0.03646 0.08079 -0.03889 0.08357 -0.03976 0.08519 C -0.04167 0.08936 -0.04757 0.09399 -0.05191 0.09514 C -0.05799 0.09908 -0.05539 0.09792 -0.0599 0.09931 C -0.06129 0.1007 -0.06372 0.10139 -0.06407 0.10348 C -0.06407 0.1044 -0.06407 0.10579 -0.06337 0.10602 C -0.05834 0.10764 -0.04046 0.10834 -0.03716 0.10857 C -0.03681 0.10949 -0.03612 0.11019 -0.03612 0.11088 C -0.03646 0.11181 -0.0382 0.11181 -0.0382 0.11274 C -0.03785 0.11389 -0.03577 0.11366 -0.03455 0.11366 " pathEditMode="relative" rAng="0" ptsTypes="ffffffffffffffffA">
                                      <p:cBhvr>
                                        <p:cTn id="15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32" y="3356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276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Yonde</a:t>
            </a:r>
            <a:r>
              <a:rPr kumimoji="1" lang="ja-JP" altLang="en-US" dirty="0" smtClean="0"/>
              <a:t> </a:t>
            </a:r>
            <a:r>
              <a:rPr lang="en-US" altLang="ja-JP" dirty="0"/>
              <a:t>(</a:t>
            </a:r>
            <a:r>
              <a:rPr lang="en-US" altLang="ja-JP" dirty="0" err="1"/>
              <a:t>kudasai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pic>
        <p:nvPicPr>
          <p:cNvPr id="5122" name="Picture 2" descr="https://minnanokyozai.jp/kyozai/material/IUM00008/ium00008.gif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908" y="1600200"/>
            <a:ext cx="4856183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円形吹き出し 5"/>
          <p:cNvSpPr/>
          <p:nvPr/>
        </p:nvSpPr>
        <p:spPr>
          <a:xfrm>
            <a:off x="323528" y="2348880"/>
            <a:ext cx="2592288" cy="1656184"/>
          </a:xfrm>
          <a:prstGeom prst="wedgeEllipseCallout">
            <a:avLst>
              <a:gd name="adj1" fmla="val 66029"/>
              <a:gd name="adj2" fmla="val 39725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39552" y="2780928"/>
            <a:ext cx="22140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dirty="0" smtClean="0">
                <a:latin typeface="HGP教科書体" panose="02020600000000000000" pitchFamily="18" charset="-128"/>
                <a:ea typeface="HGP教科書体" panose="02020600000000000000" pitchFamily="18" charset="-128"/>
              </a:rPr>
              <a:t>こんにちは</a:t>
            </a:r>
            <a:endParaRPr kumimoji="1" lang="ja-JP" altLang="en-US" sz="4000" b="1" dirty="0"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516216" y="620688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31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  <p:bldP spid="6" grpId="0" animBg="1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Shizuka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ni</a:t>
            </a:r>
            <a:r>
              <a:rPr kumimoji="1" lang="en-US" altLang="ja-JP" dirty="0" smtClean="0"/>
              <a:t> shite</a:t>
            </a:r>
            <a:r>
              <a:rPr kumimoji="1" lang="ja-JP" altLang="en-US" dirty="0" smtClean="0"/>
              <a:t> </a:t>
            </a:r>
            <a:r>
              <a:rPr lang="en-US" altLang="ja-JP" dirty="0"/>
              <a:t>(</a:t>
            </a:r>
            <a:r>
              <a:rPr lang="en-US" altLang="ja-JP" dirty="0" err="1"/>
              <a:t>kudasai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pic>
        <p:nvPicPr>
          <p:cNvPr id="7170" name="Picture 2" descr="https://minnanokyozai.jp/kyozai/material/IUM00123/ium00123.gif"/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970" y="1600200"/>
            <a:ext cx="6286059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524328" y="1628800"/>
            <a:ext cx="609600" cy="609600"/>
          </a:xfrm>
          <a:prstGeom prst="rect">
            <a:avLst/>
          </a:prstGeom>
        </p:spPr>
      </p:pic>
      <p:pic>
        <p:nvPicPr>
          <p:cNvPr id="4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592908" y="299695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348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303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225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260350"/>
            <a:ext cx="6838950" cy="1143000"/>
          </a:xfrm>
        </p:spPr>
        <p:txBody>
          <a:bodyPr/>
          <a:lstStyle/>
          <a:p>
            <a:pPr eaLnBrk="1" hangingPunct="1"/>
            <a:r>
              <a:rPr lang="en-US" altLang="ja-JP" dirty="0" err="1" smtClean="0">
                <a:ea typeface="ＭＳ Ｐゴシック" charset="-128"/>
              </a:rPr>
              <a:t>Ohayoo</a:t>
            </a:r>
            <a:endParaRPr lang="en-US" altLang="ja-JP" dirty="0" smtClean="0">
              <a:ea typeface="ＭＳ Ｐゴシック" charset="-128"/>
            </a:endParaRPr>
          </a:p>
        </p:txBody>
      </p:sp>
      <p:pic>
        <p:nvPicPr>
          <p:cNvPr id="2048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988" y="2038350"/>
            <a:ext cx="7410450" cy="481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580112" y="54868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65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30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436" y="2167146"/>
            <a:ext cx="7272808" cy="3965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角丸四角形吹き出し 4"/>
          <p:cNvSpPr/>
          <p:nvPr/>
        </p:nvSpPr>
        <p:spPr>
          <a:xfrm>
            <a:off x="1691680" y="402196"/>
            <a:ext cx="6226224" cy="1046584"/>
          </a:xfrm>
          <a:prstGeom prst="wedgeRoundRectCallout">
            <a:avLst>
              <a:gd name="adj1" fmla="val -28007"/>
              <a:gd name="adj2" fmla="val 282017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99" name="タイトル 1"/>
          <p:cNvSpPr>
            <a:spLocks noGrp="1"/>
          </p:cNvSpPr>
          <p:nvPr>
            <p:ph type="title"/>
          </p:nvPr>
        </p:nvSpPr>
        <p:spPr>
          <a:xfrm>
            <a:off x="720725" y="26035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ja-JP" dirty="0" err="1" smtClean="0">
                <a:ea typeface="ＭＳ Ｐゴシック" charset="-128"/>
              </a:rPr>
              <a:t>Ohayoo</a:t>
            </a:r>
            <a:r>
              <a:rPr lang="en-US" altLang="ja-JP" dirty="0" smtClean="0">
                <a:ea typeface="ＭＳ Ｐゴシック" charset="-128"/>
              </a:rPr>
              <a:t>   </a:t>
            </a:r>
            <a:r>
              <a:rPr lang="en-US" altLang="ja-JP" b="1" dirty="0" err="1" smtClean="0">
                <a:ea typeface="ＭＳ Ｐゴシック" charset="-128"/>
              </a:rPr>
              <a:t>Gozaimasu</a:t>
            </a:r>
            <a:endParaRPr lang="ja-JP" altLang="en-US" b="1" dirty="0" smtClean="0">
              <a:ea typeface="ＭＳ Ｐゴシック" charset="-128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52900" y="4076700"/>
            <a:ext cx="1512888" cy="2443163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5292725" y="5661025"/>
            <a:ext cx="3743325" cy="844550"/>
            <a:chOff x="5292725" y="5661025"/>
            <a:chExt cx="3743771" cy="844253"/>
          </a:xfrm>
        </p:grpSpPr>
        <p:sp>
          <p:nvSpPr>
            <p:cNvPr id="21513" name="テキスト ボックス 3"/>
            <p:cNvSpPr txBox="1">
              <a:spLocks noChangeArrowheads="1"/>
            </p:cNvSpPr>
            <p:nvPr/>
          </p:nvSpPr>
          <p:spPr bwMode="auto">
            <a:xfrm>
              <a:off x="5665788" y="6043613"/>
              <a:ext cx="337070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1" lang="en-GB" altLang="ja-JP" sz="2400" dirty="0" smtClean="0">
                  <a:latin typeface="Times New Roman" pitchFamily="18" charset="0"/>
                </a:rPr>
                <a:t>Teacher</a:t>
              </a:r>
              <a:endParaRPr kumimoji="1" lang="ja-JP" altLang="en-US" sz="2400" dirty="0">
                <a:latin typeface="Times New Roman" pitchFamily="18" charset="0"/>
              </a:endParaRPr>
            </a:p>
          </p:txBody>
        </p:sp>
        <p:cxnSp>
          <p:nvCxnSpPr>
            <p:cNvPr id="7" name="直線矢印コネクタ 6"/>
            <p:cNvCxnSpPr/>
            <p:nvPr/>
          </p:nvCxnSpPr>
          <p:spPr>
            <a:xfrm flipH="1" flipV="1">
              <a:off x="5292725" y="5661025"/>
              <a:ext cx="373107" cy="57606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角丸四角形吹き出し 7"/>
          <p:cNvSpPr/>
          <p:nvPr/>
        </p:nvSpPr>
        <p:spPr>
          <a:xfrm>
            <a:off x="5502275" y="3860800"/>
            <a:ext cx="1373981" cy="431800"/>
          </a:xfrm>
          <a:prstGeom prst="wedgeRoundRectCallout">
            <a:avLst>
              <a:gd name="adj1" fmla="val -70460"/>
              <a:gd name="adj2" fmla="val 66149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en-US" altLang="ja-JP" smtClean="0">
                <a:solidFill>
                  <a:srgbClr val="FFFFFF"/>
                </a:solidFill>
              </a:rPr>
              <a:t>Ohayoo</a:t>
            </a:r>
            <a:endParaRPr lang="en-GB" altLang="ja-JP" dirty="0" smtClean="0">
              <a:solidFill>
                <a:srgbClr val="FFFFFF"/>
              </a:solidFill>
            </a:endParaRPr>
          </a:p>
        </p:txBody>
      </p:sp>
      <p:pic>
        <p:nvPicPr>
          <p:cNvPr id="4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164288" y="6206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184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5" grpId="0" animBg="1"/>
      <p:bldP spid="4099" grpId="0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Konnichiwa</a:t>
            </a:r>
          </a:p>
        </p:txBody>
      </p:sp>
      <p:pic>
        <p:nvPicPr>
          <p:cNvPr id="8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28800"/>
            <a:ext cx="7113044" cy="4925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613104" y="4408572"/>
            <a:ext cx="609600" cy="609600"/>
          </a:xfrm>
          <a:prstGeom prst="rect">
            <a:avLst/>
          </a:prstGeom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395536" y="47133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13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51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Sayoonara</a:t>
            </a:r>
            <a:endParaRPr lang="en-US" altLang="ja-JP" dirty="0" smtClean="0"/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84784"/>
            <a:ext cx="7560840" cy="5100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901136" y="4725144"/>
            <a:ext cx="609600" cy="609600"/>
          </a:xfrm>
          <a:prstGeom prst="rect">
            <a:avLst/>
          </a:prstGeom>
        </p:spPr>
      </p:pic>
      <p:pic>
        <p:nvPicPr>
          <p:cNvPr id="4" name="録音されたサウンド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851920" y="286284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457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355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4" descr="ium0044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706" y="2186558"/>
            <a:ext cx="5759450" cy="417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円形吹き出し 2"/>
          <p:cNvSpPr/>
          <p:nvPr/>
        </p:nvSpPr>
        <p:spPr>
          <a:xfrm>
            <a:off x="4355976" y="260648"/>
            <a:ext cx="4173016" cy="1497330"/>
          </a:xfrm>
          <a:prstGeom prst="wedgeEllipseCallout">
            <a:avLst>
              <a:gd name="adj1" fmla="val -23846"/>
              <a:gd name="adj2" fmla="val 9172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4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220072" y="635595"/>
            <a:ext cx="2139945" cy="76944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4400" dirty="0" err="1">
                <a:ea typeface="ＭＳ Ｐゴシック" charset="-128"/>
              </a:rPr>
              <a:t>Arigatoo</a:t>
            </a:r>
            <a:endParaRPr kumimoji="1" lang="ja-JP" altLang="en-US" sz="4400" dirty="0"/>
          </a:p>
        </p:txBody>
      </p:sp>
      <p:pic>
        <p:nvPicPr>
          <p:cNvPr id="6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596336" y="79543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24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" grpId="0" animBg="1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innanokyozai.jp/kyozai/material/IUM00074/ium00074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1" y="2426811"/>
            <a:ext cx="5560617" cy="4003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6" name="タイトル 1"/>
          <p:cNvSpPr>
            <a:spLocks noGrp="1"/>
          </p:cNvSpPr>
          <p:nvPr>
            <p:ph type="title"/>
          </p:nvPr>
        </p:nvSpPr>
        <p:spPr>
          <a:xfrm>
            <a:off x="4071615" y="269776"/>
            <a:ext cx="3308697" cy="1143000"/>
          </a:xfrm>
        </p:spPr>
        <p:txBody>
          <a:bodyPr/>
          <a:lstStyle/>
          <a:p>
            <a:pPr eaLnBrk="1" hangingPunct="1"/>
            <a:r>
              <a:rPr lang="en-GB" altLang="ja-JP" b="1" dirty="0" smtClean="0">
                <a:ea typeface="ＭＳ Ｐゴシック" charset="-128"/>
              </a:rPr>
              <a:t>G</a:t>
            </a:r>
            <a:r>
              <a:rPr lang="en-US" altLang="ja-JP" b="1" dirty="0" err="1" smtClean="0">
                <a:ea typeface="ＭＳ Ｐゴシック" charset="-128"/>
              </a:rPr>
              <a:t>ozaimasu</a:t>
            </a:r>
            <a:endParaRPr lang="ja-JP" altLang="en-US" b="1" dirty="0" smtClean="0">
              <a:ea typeface="ＭＳ Ｐゴシック" charset="-128"/>
            </a:endParaRPr>
          </a:p>
        </p:txBody>
      </p:sp>
      <p:sp>
        <p:nvSpPr>
          <p:cNvPr id="5" name="タイトル 1"/>
          <p:cNvSpPr txBox="1">
            <a:spLocks/>
          </p:cNvSpPr>
          <p:nvPr/>
        </p:nvSpPr>
        <p:spPr bwMode="auto">
          <a:xfrm>
            <a:off x="1548755" y="269776"/>
            <a:ext cx="37433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1" lang="en-US" altLang="ja-JP" sz="4400" dirty="0" err="1" smtClean="0">
                <a:solidFill>
                  <a:schemeClr val="tx2"/>
                </a:solidFill>
                <a:latin typeface="Times New Roman" pitchFamily="18" charset="0"/>
              </a:rPr>
              <a:t>Arigatoo</a:t>
            </a:r>
            <a:r>
              <a:rPr kumimoji="1" lang="en-US" altLang="ja-JP" sz="44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endParaRPr kumimoji="1" lang="ja-JP" altLang="en-US" sz="44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2" name="四角形吹き出し 1"/>
          <p:cNvSpPr/>
          <p:nvPr/>
        </p:nvSpPr>
        <p:spPr>
          <a:xfrm>
            <a:off x="1979712" y="260350"/>
            <a:ext cx="5832648" cy="1152426"/>
          </a:xfrm>
          <a:prstGeom prst="wedgeRectCallout">
            <a:avLst>
              <a:gd name="adj1" fmla="val 20803"/>
              <a:gd name="adj2" fmla="val 12801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endParaRPr lang="en-GB" altLang="ja-JP" smtClean="0">
              <a:solidFill>
                <a:srgbClr val="FFFFFF"/>
              </a:solidFill>
            </a:endParaRPr>
          </a:p>
        </p:txBody>
      </p:sp>
      <p:pic>
        <p:nvPicPr>
          <p:cNvPr id="1028" name="Picture 4" descr="https://minnanokyozai.jp/kyozai/material/IUM00347/ium00347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204864"/>
            <a:ext cx="3873534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録音されたサウンド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168430" y="53647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004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11266" grpId="0"/>
      <p:bldP spid="5" grpId="0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How do Japanese people greet?</a:t>
            </a:r>
            <a:endParaRPr kumimoji="1" lang="ja-JP" altLang="en-US" dirty="0"/>
          </a:p>
        </p:txBody>
      </p:sp>
      <p:pic>
        <p:nvPicPr>
          <p:cNvPr id="1026" name="Picture 2" descr="C:\Users\fukushima\AppData\Local\Microsoft\Windows\Temporary Internet Files\Content.IE5\IN4LIU00\MC90040446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33773"/>
            <a:ext cx="1406525" cy="183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fukushima\AppData\Local\Microsoft\Windows\Temporary Internet Files\Content.IE5\IN4LIU00\MC90038348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196" y="3976350"/>
            <a:ext cx="1870724" cy="2265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fukushima\AppData\Local\Microsoft\Windows\Temporary Internet Files\Content.IE5\S8R4RA46\MC900281104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801915"/>
            <a:ext cx="2130750" cy="1996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fukushima\AppData\Local\Microsoft\Windows\Temporary Internet Files\Content.IE5\36NE3QV9\MC900419008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212976"/>
            <a:ext cx="1177280" cy="2646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C:\Users\fukushima\AppData\Local\Microsoft\Windows\Temporary Internet Files\Content.IE5\S8R4RA46\MC900281866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0942" y="4308079"/>
            <a:ext cx="1525219" cy="1820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8742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ja-JP" smtClean="0">
                <a:latin typeface="+mn-lt"/>
                <a:ea typeface="ＭＳ Ｐゴシック" charset="-128"/>
              </a:rPr>
              <a:t>REVIEW ALL!</a:t>
            </a:r>
            <a:endParaRPr lang="ja-JP" altLang="en-US" smtClean="0">
              <a:latin typeface="+mn-lt"/>
              <a:ea typeface="ＭＳ Ｐゴシック" charset="-128"/>
            </a:endParaRPr>
          </a:p>
        </p:txBody>
      </p:sp>
      <p:sp>
        <p:nvSpPr>
          <p:cNvPr id="26627" name="コンテンツ プレースホルダー 2"/>
          <p:cNvSpPr>
            <a:spLocks noGrp="1"/>
          </p:cNvSpPr>
          <p:nvPr>
            <p:ph idx="4294967295"/>
          </p:nvPr>
        </p:nvSpPr>
        <p:spPr>
          <a:xfrm>
            <a:off x="954723" y="1840011"/>
            <a:ext cx="2790825" cy="549275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GB" altLang="ja-JP" sz="2800" dirty="0" smtClean="0">
                <a:solidFill>
                  <a:srgbClr val="00664D"/>
                </a:solidFill>
                <a:ea typeface="ＭＳ Ｐゴシック" charset="-128"/>
              </a:rPr>
              <a:t>Good morning!</a:t>
            </a:r>
            <a:endParaRPr lang="ja-JP" altLang="en-US" sz="2800" dirty="0" smtClean="0">
              <a:solidFill>
                <a:srgbClr val="00664D"/>
              </a:solidFill>
              <a:ea typeface="ＭＳ Ｐゴシック" charset="-128"/>
            </a:endParaRPr>
          </a:p>
        </p:txBody>
      </p:sp>
      <p:sp>
        <p:nvSpPr>
          <p:cNvPr id="15364" name="コンテンツ プレースホルダー 2"/>
          <p:cNvSpPr txBox="1">
            <a:spLocks/>
          </p:cNvSpPr>
          <p:nvPr/>
        </p:nvSpPr>
        <p:spPr bwMode="auto">
          <a:xfrm>
            <a:off x="1302544" y="2388243"/>
            <a:ext cx="183038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kumimoji="1" lang="en-GB" altLang="ja-JP" dirty="0" smtClean="0">
                <a:latin typeface="+mn-lt"/>
              </a:rPr>
              <a:t>O</a:t>
            </a:r>
            <a:r>
              <a:rPr kumimoji="1" lang="en-US" altLang="ja-JP" dirty="0" err="1" smtClean="0">
                <a:latin typeface="+mn-lt"/>
              </a:rPr>
              <a:t>hayoo</a:t>
            </a:r>
            <a:endParaRPr kumimoji="1" lang="ja-JP" altLang="en-US" dirty="0">
              <a:latin typeface="+mn-lt"/>
            </a:endParaRPr>
          </a:p>
        </p:txBody>
      </p:sp>
      <p:sp>
        <p:nvSpPr>
          <p:cNvPr id="26629" name="コンテンツ プレースホルダー 2"/>
          <p:cNvSpPr txBox="1">
            <a:spLocks/>
          </p:cNvSpPr>
          <p:nvPr/>
        </p:nvSpPr>
        <p:spPr bwMode="auto">
          <a:xfrm>
            <a:off x="4427984" y="1838424"/>
            <a:ext cx="4105275" cy="550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kumimoji="1" lang="en-GB" altLang="ja-JP" sz="2800" dirty="0">
                <a:solidFill>
                  <a:srgbClr val="00664D"/>
                </a:solidFill>
                <a:latin typeface="+mn-lt"/>
              </a:rPr>
              <a:t>Good morning! (polite)</a:t>
            </a:r>
            <a:endParaRPr kumimoji="1" lang="ja-JP" altLang="en-US" sz="2800" dirty="0">
              <a:solidFill>
                <a:srgbClr val="00664D"/>
              </a:solidFill>
              <a:latin typeface="+mn-lt"/>
            </a:endParaRPr>
          </a:p>
        </p:txBody>
      </p:sp>
      <p:sp>
        <p:nvSpPr>
          <p:cNvPr id="15366" name="テキスト ボックス 20"/>
          <p:cNvSpPr txBox="1">
            <a:spLocks noChangeArrowheads="1"/>
          </p:cNvSpPr>
          <p:nvPr/>
        </p:nvSpPr>
        <p:spPr bwMode="auto">
          <a:xfrm>
            <a:off x="5075238" y="2389286"/>
            <a:ext cx="38084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1" lang="en-US" altLang="ja-JP" dirty="0" err="1" smtClean="0">
                <a:latin typeface="+mn-lt"/>
              </a:rPr>
              <a:t>Ohayoo</a:t>
            </a:r>
            <a:r>
              <a:rPr kumimoji="1" lang="en-US" altLang="ja-JP" dirty="0" smtClean="0">
                <a:latin typeface="+mn-lt"/>
              </a:rPr>
              <a:t> </a:t>
            </a:r>
            <a:r>
              <a:rPr kumimoji="1" lang="en-US" altLang="ja-JP" dirty="0" err="1" smtClean="0">
                <a:latin typeface="+mn-lt"/>
              </a:rPr>
              <a:t>gozaimasu</a:t>
            </a:r>
            <a:endParaRPr kumimoji="1" lang="ja-JP" altLang="en-US" dirty="0">
              <a:latin typeface="+mn-lt"/>
            </a:endParaRPr>
          </a:p>
        </p:txBody>
      </p:sp>
      <p:sp>
        <p:nvSpPr>
          <p:cNvPr id="26631" name="コンテンツ プレースホルダー 2"/>
          <p:cNvSpPr txBox="1">
            <a:spLocks/>
          </p:cNvSpPr>
          <p:nvPr/>
        </p:nvSpPr>
        <p:spPr bwMode="auto">
          <a:xfrm>
            <a:off x="2217738" y="3327363"/>
            <a:ext cx="140335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kumimoji="1" lang="en-GB" altLang="ja-JP" sz="2800">
                <a:solidFill>
                  <a:srgbClr val="00664D"/>
                </a:solidFill>
                <a:latin typeface="+mn-lt"/>
              </a:rPr>
              <a:t>Hello!</a:t>
            </a:r>
            <a:endParaRPr kumimoji="1" lang="ja-JP" altLang="en-US" sz="2800">
              <a:solidFill>
                <a:srgbClr val="00664D"/>
              </a:solidFill>
              <a:latin typeface="+mn-lt"/>
            </a:endParaRPr>
          </a:p>
        </p:txBody>
      </p:sp>
      <p:sp>
        <p:nvSpPr>
          <p:cNvPr id="15368" name="テキスト ボックス 25"/>
          <p:cNvSpPr txBox="1">
            <a:spLocks noChangeArrowheads="1"/>
          </p:cNvSpPr>
          <p:nvPr/>
        </p:nvSpPr>
        <p:spPr bwMode="auto">
          <a:xfrm>
            <a:off x="3552825" y="3389275"/>
            <a:ext cx="25923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1" lang="en-US" altLang="ja-JP" dirty="0" smtClean="0">
                <a:latin typeface="+mn-lt"/>
              </a:rPr>
              <a:t>Konnichiwa </a:t>
            </a:r>
            <a:endParaRPr kumimoji="1" lang="ja-JP" altLang="en-US" dirty="0">
              <a:latin typeface="+mn-lt"/>
            </a:endParaRPr>
          </a:p>
        </p:txBody>
      </p:sp>
      <p:sp>
        <p:nvSpPr>
          <p:cNvPr id="15369" name="テキスト ボックス 25"/>
          <p:cNvSpPr txBox="1">
            <a:spLocks noChangeArrowheads="1"/>
          </p:cNvSpPr>
          <p:nvPr/>
        </p:nvSpPr>
        <p:spPr bwMode="auto">
          <a:xfrm>
            <a:off x="3727450" y="4217104"/>
            <a:ext cx="22431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1" lang="en-US" altLang="ja-JP" dirty="0" err="1" smtClean="0">
                <a:latin typeface="+mn-lt"/>
              </a:rPr>
              <a:t>Sayoonara</a:t>
            </a:r>
            <a:r>
              <a:rPr kumimoji="1" lang="en-US" altLang="ja-JP" dirty="0" smtClean="0">
                <a:latin typeface="+mn-lt"/>
              </a:rPr>
              <a:t> </a:t>
            </a:r>
            <a:endParaRPr kumimoji="1" lang="ja-JP" altLang="en-US" dirty="0">
              <a:latin typeface="+mn-lt"/>
            </a:endParaRPr>
          </a:p>
        </p:txBody>
      </p:sp>
      <p:sp>
        <p:nvSpPr>
          <p:cNvPr id="26635" name="コンテンツ プレースホルダー 2"/>
          <p:cNvSpPr txBox="1">
            <a:spLocks/>
          </p:cNvSpPr>
          <p:nvPr/>
        </p:nvSpPr>
        <p:spPr bwMode="auto">
          <a:xfrm>
            <a:off x="2356515" y="4217104"/>
            <a:ext cx="1035228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kumimoji="1" lang="en-GB" altLang="ja-JP" sz="2800" dirty="0">
                <a:solidFill>
                  <a:srgbClr val="00664D"/>
                </a:solidFill>
                <a:latin typeface="+mn-lt"/>
              </a:rPr>
              <a:t>Bye!</a:t>
            </a:r>
            <a:endParaRPr kumimoji="1" lang="ja-JP" altLang="en-US" sz="2800" dirty="0">
              <a:solidFill>
                <a:srgbClr val="00664D"/>
              </a:solidFill>
              <a:latin typeface="+mn-lt"/>
            </a:endParaRPr>
          </a:p>
        </p:txBody>
      </p:sp>
      <p:sp>
        <p:nvSpPr>
          <p:cNvPr id="26637" name="コンテンツ プレースホルダー 2"/>
          <p:cNvSpPr txBox="1">
            <a:spLocks/>
          </p:cNvSpPr>
          <p:nvPr/>
        </p:nvSpPr>
        <p:spPr bwMode="auto">
          <a:xfrm>
            <a:off x="1112521" y="5011738"/>
            <a:ext cx="194627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kumimoji="1" lang="en-GB" altLang="ja-JP" sz="2800">
                <a:solidFill>
                  <a:srgbClr val="00664D"/>
                </a:solidFill>
                <a:latin typeface="+mn-lt"/>
              </a:rPr>
              <a:t>Thank you!</a:t>
            </a:r>
            <a:endParaRPr kumimoji="1" lang="ja-JP" altLang="en-US" sz="2800">
              <a:solidFill>
                <a:srgbClr val="00664D"/>
              </a:solidFill>
              <a:latin typeface="+mn-lt"/>
            </a:endParaRPr>
          </a:p>
        </p:txBody>
      </p:sp>
      <p:sp>
        <p:nvSpPr>
          <p:cNvPr id="15374" name="テキスト ボックス 25"/>
          <p:cNvSpPr txBox="1">
            <a:spLocks noChangeArrowheads="1"/>
          </p:cNvSpPr>
          <p:nvPr/>
        </p:nvSpPr>
        <p:spPr bwMode="auto">
          <a:xfrm>
            <a:off x="1353821" y="5667375"/>
            <a:ext cx="17843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1" lang="en-US" altLang="ja-JP" dirty="0" err="1" smtClean="0">
                <a:latin typeface="+mn-lt"/>
              </a:rPr>
              <a:t>Arigatoo</a:t>
            </a:r>
            <a:r>
              <a:rPr kumimoji="1" lang="en-US" altLang="ja-JP" dirty="0" smtClean="0">
                <a:latin typeface="+mn-lt"/>
              </a:rPr>
              <a:t> </a:t>
            </a:r>
            <a:endParaRPr kumimoji="1" lang="ja-JP" altLang="en-US" dirty="0">
              <a:latin typeface="+mn-lt"/>
            </a:endParaRPr>
          </a:p>
        </p:txBody>
      </p:sp>
      <p:sp>
        <p:nvSpPr>
          <p:cNvPr id="26639" name="コンテンツ プレースホルダー 2"/>
          <p:cNvSpPr txBox="1">
            <a:spLocks/>
          </p:cNvSpPr>
          <p:nvPr/>
        </p:nvSpPr>
        <p:spPr bwMode="auto">
          <a:xfrm>
            <a:off x="4309746" y="5003800"/>
            <a:ext cx="3527425" cy="620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FontTx/>
              <a:buNone/>
            </a:pPr>
            <a:r>
              <a:rPr kumimoji="1" lang="en-GB" altLang="ja-JP" sz="2800" dirty="0">
                <a:solidFill>
                  <a:srgbClr val="00664D"/>
                </a:solidFill>
                <a:latin typeface="+mn-lt"/>
              </a:rPr>
              <a:t>Thank you! (polite)</a:t>
            </a:r>
            <a:endParaRPr kumimoji="1" lang="ja-JP" altLang="en-US" sz="2800" dirty="0">
              <a:solidFill>
                <a:srgbClr val="00664D"/>
              </a:solidFill>
              <a:latin typeface="+mn-lt"/>
            </a:endParaRPr>
          </a:p>
        </p:txBody>
      </p:sp>
      <p:sp>
        <p:nvSpPr>
          <p:cNvPr id="15376" name="テキスト ボックス 21"/>
          <p:cNvSpPr txBox="1">
            <a:spLocks noChangeArrowheads="1"/>
          </p:cNvSpPr>
          <p:nvPr/>
        </p:nvSpPr>
        <p:spPr bwMode="auto">
          <a:xfrm>
            <a:off x="4366896" y="5656263"/>
            <a:ext cx="40322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1" lang="en-US" altLang="ja-JP" dirty="0" err="1" smtClean="0">
                <a:latin typeface="+mn-lt"/>
              </a:rPr>
              <a:t>Arigatoo</a:t>
            </a:r>
            <a:r>
              <a:rPr kumimoji="1" lang="en-US" altLang="ja-JP" dirty="0" smtClean="0">
                <a:latin typeface="+mn-lt"/>
              </a:rPr>
              <a:t> </a:t>
            </a:r>
            <a:r>
              <a:rPr kumimoji="1" lang="en-US" altLang="ja-JP" dirty="0" err="1" smtClean="0">
                <a:latin typeface="+mn-lt"/>
              </a:rPr>
              <a:t>Gozaimasu</a:t>
            </a:r>
            <a:endParaRPr kumimoji="1" lang="ja-JP" alt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92151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  <p:bldP spid="15366" grpId="0"/>
      <p:bldP spid="15368" grpId="0"/>
      <p:bldP spid="15369" grpId="0"/>
      <p:bldP spid="15374" grpId="0"/>
      <p:bldP spid="15376" grpId="0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960</TotalTime>
  <Words>237</Words>
  <Application>Microsoft Office PowerPoint</Application>
  <PresentationFormat>画面に合わせる (4:3)</PresentationFormat>
  <Paragraphs>64</Paragraphs>
  <Slides>17</Slides>
  <Notes>17</Notes>
  <HiddenSlides>0</HiddenSlides>
  <MMClips>16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18" baseType="lpstr">
      <vt:lpstr>Office ​​テーマ</vt:lpstr>
      <vt:lpstr>Greeting</vt:lpstr>
      <vt:lpstr>Ohayoo</vt:lpstr>
      <vt:lpstr>Ohayoo   Gozaimasu</vt:lpstr>
      <vt:lpstr>Konnichiwa</vt:lpstr>
      <vt:lpstr>Sayoonara</vt:lpstr>
      <vt:lpstr>PowerPoint プレゼンテーション</vt:lpstr>
      <vt:lpstr>Gozaimasu</vt:lpstr>
      <vt:lpstr>How do Japanese people greet?</vt:lpstr>
      <vt:lpstr>REVIEW ALL!</vt:lpstr>
      <vt:lpstr>Classroom expressions</vt:lpstr>
      <vt:lpstr>Tatte (kudasai)</vt:lpstr>
      <vt:lpstr>Suwatte (kudasai)</vt:lpstr>
      <vt:lpstr>Mite (kudasai)</vt:lpstr>
      <vt:lpstr>Kiite (kudasai)</vt:lpstr>
      <vt:lpstr>Kaite (kudasai)</vt:lpstr>
      <vt:lpstr>Yonde (kudasai)</vt:lpstr>
      <vt:lpstr>Shizuka ni shite (kudasai)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Greeting</dc:title>
  <dc:creator>Seiji Fukushima</dc:creator>
  <cp:lastModifiedBy>Seiji Fukushima</cp:lastModifiedBy>
  <cp:revision>50</cp:revision>
  <dcterms:created xsi:type="dcterms:W3CDTF">2013-11-06T12:57:05Z</dcterms:created>
  <dcterms:modified xsi:type="dcterms:W3CDTF">2014-06-27T15:18:12Z</dcterms:modified>
</cp:coreProperties>
</file>